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7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88A6DE-3457-B34C-85AC-F98EB348C831}">
          <p14:sldIdLst/>
        </p14:section>
        <p14:section name="Introduction" id="{8B616F65-62C0-A34D-8D5E-FFEE2D3B4281}">
          <p14:sldIdLst>
            <p14:sldId id="256"/>
          </p14:sldIdLst>
        </p14:section>
        <p14:section name="DBX Solution Layers" id="{F6845F5A-C2B5-544E-BB8B-0C38E215863D}">
          <p14:sldIdLst>
            <p14:sldId id="258"/>
          </p14:sldIdLst>
        </p14:section>
        <p14:section name="Architecture Layers" id="{5448CFE7-B5B5-8046-A736-3C39F6644A24}">
          <p14:sldIdLst>
            <p14:sldId id="259"/>
            <p14:sldId id="260"/>
            <p14:sldId id="261"/>
          </p14:sldIdLst>
        </p14:section>
        <p14:section name="Visualizer Tooling Support" id="{664527B3-F23A-4243-B0EC-58F4D95DC708}">
          <p14:sldIdLst>
            <p14:sldId id="262"/>
            <p14:sldId id="267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02FFB-1C19-664B-A2E7-89D3F06CE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57307C-4DA4-DB4D-8995-ABF639044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28D9C-343A-014D-A35E-5C7D009C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EE451-997E-3047-B353-6D691E7893F7}" type="datetimeFigureOut">
              <a:rPr lang="en-US" smtClean="0"/>
              <a:t>8/6/20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6590C-18EC-F04D-BDF9-4AB150EE6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67DA0-D73E-084B-A42B-C150143A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9A448-D9F7-E845-8935-8D1398654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5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226CC-27BA-9B4C-AF8B-00D9EA4B5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4E2376-5492-E548-8AA5-F28BB23AD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9A1DF-5CBE-1249-8832-4185E648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EE451-997E-3047-B353-6D691E7893F7}" type="datetimeFigureOut">
              <a:rPr lang="en-US" smtClean="0"/>
              <a:t>8/6/20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06769-0463-0443-A26D-93B106632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B453E-08E1-1F4E-A9F3-64CF4C076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9A448-D9F7-E845-8935-8D1398654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75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CC8FDA-FD66-3D44-AE50-7D656DBF5C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24DF03-334B-2649-B1B0-8A1FC3189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2BC9E-B390-A347-B1DB-58A86704F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EE451-997E-3047-B353-6D691E7893F7}" type="datetimeFigureOut">
              <a:rPr lang="en-US" smtClean="0"/>
              <a:t>8/6/20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E6D2C-70FD-3845-AEDF-F7A86F063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C3D7B-BF41-A340-853C-69DB8D1CD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9A448-D9F7-E845-8935-8D1398654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3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560D3-E376-B34C-B7BF-6A27EB88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F1F46-4340-E74D-8B91-51AC2EA92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4C37B-A9DC-0C46-8E01-232AE3FAF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EE451-997E-3047-B353-6D691E7893F7}" type="datetimeFigureOut">
              <a:rPr lang="en-US" smtClean="0"/>
              <a:t>8/6/20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7256D-A994-6B43-B2BE-448C07AB6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43CBE-21BE-2E4B-AC28-6CB951896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9A448-D9F7-E845-8935-8D1398654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47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37BC4-D222-DE42-8121-B0BF6857C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E234C-1047-3344-93D4-8C4B597FD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CA7AB-AF80-634B-B751-BB5BEDC55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EE451-997E-3047-B353-6D691E7893F7}" type="datetimeFigureOut">
              <a:rPr lang="en-US" smtClean="0"/>
              <a:t>8/6/20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F6241-2918-F347-B81E-492553988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29CD7-103E-2B49-8F2F-8EAD8BF4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9A448-D9F7-E845-8935-8D1398654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22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55565-43C6-F445-B597-2EB59C38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FD658-6F30-B04E-8D5E-4ED517C27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A270F-8806-DF4F-BF9A-E84B33D58A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031D8-23A8-6247-B906-C0BE167C3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EE451-997E-3047-B353-6D691E7893F7}" type="datetimeFigureOut">
              <a:rPr lang="en-US" smtClean="0"/>
              <a:t>8/6/20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385521-2190-0B41-8ADD-4C49B59A1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B7543-4F91-F849-A74C-D4B24AA7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9A448-D9F7-E845-8935-8D1398654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9C52-6E4D-E44C-89F4-7205534D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9306C-6287-9542-AF5B-93DBEE75A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256F29-4744-D045-9615-1F1F0A3DA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8ED99D-7017-3B45-B021-3100720632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507006-8421-3C40-B7B6-0D28471195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F8F72D-0DAB-884D-A929-3EFDFEF72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EE451-997E-3047-B353-6D691E7893F7}" type="datetimeFigureOut">
              <a:rPr lang="en-US" smtClean="0"/>
              <a:t>8/6/20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D11BC9-798F-AC4D-AA61-4B54CAC82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D1BA4A-0E55-E44F-8C73-C5E3B1DC7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9A448-D9F7-E845-8935-8D1398654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20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6E0B4-6407-4D46-94F0-54DA702DA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1BF12F-FEAC-464D-831D-1769AA323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EE451-997E-3047-B353-6D691E7893F7}" type="datetimeFigureOut">
              <a:rPr lang="en-US" smtClean="0"/>
              <a:t>8/6/20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8A917C-8C5B-5A4C-96D3-3CA003ACD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6ECC2-D44A-A74E-A2F3-4D839B187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9A448-D9F7-E845-8935-8D1398654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41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DAF46D-B674-8343-A74C-02881811F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EE451-997E-3047-B353-6D691E7893F7}" type="datetimeFigureOut">
              <a:rPr lang="en-US" smtClean="0"/>
              <a:t>8/6/20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34BA3D-98CB-3D45-91CF-29DA5588A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91CF9-E7A9-2740-A943-1D4BE558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9A448-D9F7-E845-8935-8D1398654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CA8EA-89A8-CF48-B989-BE928E22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A8E0D-3687-174E-9737-F5FEC00DB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B6ADE-7AF9-8A45-BBB0-B538196FE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6022D-3CF2-6F46-96C4-C765C2FC2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EE451-997E-3047-B353-6D691E7893F7}" type="datetimeFigureOut">
              <a:rPr lang="en-US" smtClean="0"/>
              <a:t>8/6/20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3C05E-BBF2-674F-B82C-1B357C8DB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8F42F5-1E2B-274D-A178-5D5D73660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9A448-D9F7-E845-8935-8D1398654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66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0E93-A5C4-6940-A7FB-144733584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51F8B-98DF-8448-92AB-9A20A50595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92AF5-9A3E-304C-8F39-87E2C9009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D6762-0881-A54E-8547-59791DD76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EE451-997E-3047-B353-6D691E7893F7}" type="datetimeFigureOut">
              <a:rPr lang="en-US" smtClean="0"/>
              <a:t>8/6/20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C0A15-AD8F-484F-A455-85E2D0B6E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B91F3-FD21-D545-9030-01CFE8209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9A448-D9F7-E845-8935-8D1398654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94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097041-8CCB-AF4E-847B-A185C45E6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CF5AC-1DE0-9F43-84A2-3074DBF3A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E8669-CC11-E140-8EAC-7487BA46F5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EE451-997E-3047-B353-6D691E7893F7}" type="datetimeFigureOut">
              <a:rPr lang="en-US" smtClean="0"/>
              <a:t>8/6/20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ACB34-BCF5-0145-9E1D-BECE9D76F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65787-F855-4248-B104-18190285F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9A448-D9F7-E845-8935-8D1398654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16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267AF6-F8FF-DF46-8B97-B0A04E4FCF3E}"/>
              </a:ext>
            </a:extLst>
          </p:cNvPr>
          <p:cNvSpPr/>
          <p:nvPr/>
        </p:nvSpPr>
        <p:spPr>
          <a:xfrm>
            <a:off x="0" y="2823493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4000" b="0" dirty="0">
                <a:solidFill>
                  <a:schemeClr val="accent1"/>
                </a:solidFill>
                <a:effectLst/>
              </a:rPr>
              <a:t>Digital Banking Solution Doc</a:t>
            </a:r>
          </a:p>
          <a:p>
            <a:pPr algn="ctr"/>
            <a:r>
              <a:rPr lang="en-IN" sz="4000" dirty="0">
                <a:solidFill>
                  <a:schemeClr val="accent1"/>
                </a:solidFill>
              </a:rPr>
              <a:t>DBX 4.2.6</a:t>
            </a:r>
            <a:endParaRPr lang="en-IN" sz="4000" b="0" dirty="0">
              <a:solidFill>
                <a:schemeClr val="accent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36971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7480D-AB12-C64D-99DB-4C768B29C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4086" y="18790"/>
            <a:ext cx="12191999" cy="607512"/>
          </a:xfrm>
        </p:spPr>
        <p:txBody>
          <a:bodyPr>
            <a:noAutofit/>
          </a:bodyPr>
          <a:lstStyle/>
          <a:p>
            <a:pPr algn="ctr"/>
            <a:r>
              <a:rPr lang="en-IN" sz="2800" b="1" dirty="0">
                <a:solidFill>
                  <a:schemeClr val="accent1"/>
                </a:solidFill>
              </a:rPr>
              <a:t>Visualizer Tooling Support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05E9D-C491-7941-B744-3C87147A5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" y="626301"/>
            <a:ext cx="12191999" cy="457387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F8C3A-EEC2-FD43-BED7-8C397D1BE2BA}"/>
              </a:ext>
            </a:extLst>
          </p:cNvPr>
          <p:cNvSpPr txBox="1"/>
          <p:nvPr/>
        </p:nvSpPr>
        <p:spPr>
          <a:xfrm>
            <a:off x="413360" y="626301"/>
            <a:ext cx="1177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4.Generate Models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07845-1535-C44F-8C28-E4EAE9B08FB5}"/>
              </a:ext>
            </a:extLst>
          </p:cNvPr>
          <p:cNvPicPr/>
          <p:nvPr/>
        </p:nvPicPr>
        <p:blipFill rotWithShape="1">
          <a:blip r:embed="rId2"/>
          <a:srcRect r="65233"/>
          <a:stretch/>
        </p:blipFill>
        <p:spPr>
          <a:xfrm>
            <a:off x="863600" y="1083688"/>
            <a:ext cx="4978400" cy="4796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70120E-5CA4-9146-A842-E4D9ADDC8E51}"/>
              </a:ext>
            </a:extLst>
          </p:cNvPr>
          <p:cNvPicPr/>
          <p:nvPr/>
        </p:nvPicPr>
        <p:blipFill rotWithShape="1">
          <a:blip r:embed="rId3"/>
          <a:srcRect r="69606"/>
          <a:stretch/>
        </p:blipFill>
        <p:spPr>
          <a:xfrm>
            <a:off x="5587998" y="1463843"/>
            <a:ext cx="4533901" cy="514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26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05E9D-C491-7941-B744-3C87147A5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" y="626301"/>
            <a:ext cx="12191999" cy="457387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00DDA-313D-7F45-9EDD-8A4ED6A89D8E}"/>
              </a:ext>
            </a:extLst>
          </p:cNvPr>
          <p:cNvSpPr txBox="1"/>
          <p:nvPr/>
        </p:nvSpPr>
        <p:spPr>
          <a:xfrm>
            <a:off x="-381000" y="302678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accent1"/>
                </a:solidFill>
              </a:rPr>
              <a:t>END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8070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A674AA-6E6A-9A48-A465-4A2F1884F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3824" y="711123"/>
            <a:ext cx="8860077" cy="5574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7480D-AB12-C64D-99DB-4C768B29C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0"/>
            <a:ext cx="8930513" cy="61377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What is the </a:t>
            </a:r>
            <a:r>
              <a:rPr lang="en-US" sz="2800" b="1" dirty="0" err="1">
                <a:solidFill>
                  <a:schemeClr val="accent1"/>
                </a:solidFill>
              </a:rPr>
              <a:t>Kony</a:t>
            </a:r>
            <a:r>
              <a:rPr lang="en-US" sz="2800" b="1" dirty="0">
                <a:solidFill>
                  <a:schemeClr val="accent1"/>
                </a:solidFill>
              </a:rPr>
              <a:t> DBX 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05E9D-C491-7941-B744-3C87147A5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3199" y="711123"/>
            <a:ext cx="2840625" cy="6146877"/>
          </a:xfrm>
        </p:spPr>
        <p:txBody>
          <a:bodyPr/>
          <a:lstStyle/>
          <a:p>
            <a:endParaRPr lang="en-IN" dirty="0"/>
          </a:p>
          <a:p>
            <a:pPr>
              <a:spcBef>
                <a:spcPct val="0"/>
              </a:spcBef>
            </a:pPr>
            <a:r>
              <a:rPr lang="en-IN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DBX Solution layers</a:t>
            </a:r>
          </a:p>
          <a:p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Digital Banking suite of applications</a:t>
            </a:r>
            <a:r>
              <a:rPr lang="en-IN" sz="11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IN" sz="1100" i="1" dirty="0">
                <a:solidFill>
                  <a:schemeClr val="tx2">
                    <a:lumMod val="50000"/>
                  </a:schemeClr>
                </a:solidFill>
              </a:rPr>
              <a:t>(Client Applications like Retail Banking,Customer360,OnBoarding )</a:t>
            </a:r>
          </a:p>
          <a:p>
            <a:pPr marL="342900" indent="-342900">
              <a:buFont typeface="+mj-lt"/>
              <a:buAutoNum type="arabicPeriod"/>
            </a:pPr>
            <a:endParaRPr lang="en-IN" sz="1100" i="1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IN" sz="1100" i="1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Digital Banking Platform </a:t>
            </a:r>
            <a:r>
              <a:rPr lang="en-IN" sz="1100" i="1" dirty="0">
                <a:solidFill>
                  <a:schemeClr val="tx2">
                    <a:lumMod val="50000"/>
                  </a:schemeClr>
                </a:solidFill>
              </a:rPr>
              <a:t>(Fabric Server)</a:t>
            </a:r>
          </a:p>
          <a:p>
            <a:pPr marL="342900" indent="-342900">
              <a:buFont typeface="+mj-lt"/>
              <a:buAutoNum type="arabicPeriod"/>
            </a:pPr>
            <a:endParaRPr lang="en-IN" sz="1100" i="1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IN" i="1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Secure data storage and integration</a:t>
            </a:r>
            <a:r>
              <a:rPr lang="en-IN" sz="1100" dirty="0">
                <a:solidFill>
                  <a:schemeClr val="tx2">
                    <a:lumMod val="50000"/>
                  </a:schemeClr>
                </a:solidFill>
              </a:rPr>
              <a:t>.( </a:t>
            </a:r>
            <a:r>
              <a:rPr lang="en-IN" sz="1100" i="1" dirty="0" err="1">
                <a:solidFill>
                  <a:schemeClr val="tx2">
                    <a:lumMod val="50000"/>
                  </a:schemeClr>
                </a:solidFill>
              </a:rPr>
              <a:t>DataBases</a:t>
            </a:r>
            <a:r>
              <a:rPr lang="en-IN" sz="1100" i="1" dirty="0">
                <a:solidFill>
                  <a:schemeClr val="tx2">
                    <a:lumMod val="50000"/>
                  </a:schemeClr>
                </a:solidFill>
              </a:rPr>
              <a:t>, other 3</a:t>
            </a:r>
            <a:r>
              <a:rPr lang="en-IN" sz="1100" i="1" baseline="30000" dirty="0">
                <a:solidFill>
                  <a:schemeClr val="tx2">
                    <a:lumMod val="50000"/>
                  </a:schemeClr>
                </a:solidFill>
              </a:rPr>
              <a:t>rd</a:t>
            </a:r>
            <a:r>
              <a:rPr lang="en-IN" sz="1100" i="1" dirty="0">
                <a:solidFill>
                  <a:schemeClr val="tx2">
                    <a:lumMod val="50000"/>
                  </a:schemeClr>
                </a:solidFill>
              </a:rPr>
              <a:t> Party APIs)</a:t>
            </a:r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973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93D95D-6AEC-624B-9CF4-D9055E2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46918" cy="499171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Model Driven Architecture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A7F7E0-5FDB-1747-A69C-02BFD5BCE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9502" y="1077238"/>
            <a:ext cx="7678454" cy="5650900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C79CAE9-E585-2940-8B8D-FCF89C7DEB43}"/>
              </a:ext>
            </a:extLst>
          </p:cNvPr>
          <p:cNvSpPr txBox="1">
            <a:spLocks/>
          </p:cNvSpPr>
          <p:nvPr/>
        </p:nvSpPr>
        <p:spPr>
          <a:xfrm>
            <a:off x="139700" y="365125"/>
            <a:ext cx="2828969" cy="60482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  <a:p>
            <a:pPr marL="0" indent="0">
              <a:spcBef>
                <a:spcPct val="0"/>
              </a:spcBef>
              <a:buNone/>
            </a:pPr>
            <a:r>
              <a:rPr lang="en-IN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MDA Architecture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sz="1600" dirty="0">
                <a:solidFill>
                  <a:schemeClr val="tx2">
                    <a:lumMod val="50000"/>
                  </a:schemeClr>
                </a:solidFill>
              </a:rPr>
              <a:t>Typical Decoupled MVC (Model View Controller) architecture, but with additional controller and model abstraction layers.</a:t>
            </a:r>
          </a:p>
          <a:p>
            <a:r>
              <a:rPr lang="en-IN" sz="1600" dirty="0">
                <a:solidFill>
                  <a:schemeClr val="tx2">
                    <a:lumMod val="50000"/>
                  </a:schemeClr>
                </a:solidFill>
              </a:rPr>
              <a:t>Decouples the view (UX/IU), Business logic, and integration components</a:t>
            </a:r>
            <a:br>
              <a:rPr lang="en-IN" sz="1600" dirty="0">
                <a:solidFill>
                  <a:schemeClr val="tx2">
                    <a:lumMod val="50000"/>
                  </a:schemeClr>
                </a:solidFill>
              </a:rPr>
            </a:br>
            <a:endParaRPr lang="en-IN" sz="16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IN" sz="1600" dirty="0">
                <a:solidFill>
                  <a:schemeClr val="tx2">
                    <a:lumMod val="50000"/>
                  </a:schemeClr>
                </a:solidFill>
              </a:rPr>
              <a:t>Allows Extend and customize the solution without breaking the upgrade path</a:t>
            </a:r>
          </a:p>
          <a:p>
            <a:endParaRPr lang="en-IN" sz="16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IN" sz="16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70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7480D-AB12-C64D-99DB-4C768B29C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90600"/>
          </a:xfrm>
        </p:spPr>
        <p:txBody>
          <a:bodyPr>
            <a:noAutofit/>
          </a:bodyPr>
          <a:lstStyle/>
          <a:p>
            <a:pPr algn="ctr"/>
            <a:r>
              <a:rPr lang="en-IN" sz="4000" dirty="0">
                <a:solidFill>
                  <a:schemeClr val="accent1"/>
                </a:solidFill>
              </a:rPr>
              <a:t>MDA Application Workflows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0EEE2-D252-8442-B394-5BE17B948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15" y="1490597"/>
            <a:ext cx="11305410" cy="459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66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7480D-AB12-C64D-99DB-4C768B29C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613775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Sharable Code Across Web and Native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05E9D-C491-7941-B744-3C87147A5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" y="0"/>
            <a:ext cx="3331922" cy="6858000"/>
          </a:xfrm>
        </p:spPr>
        <p:txBody>
          <a:bodyPr/>
          <a:lstStyle/>
          <a:p>
            <a:pPr algn="ctr">
              <a:spcBef>
                <a:spcPct val="0"/>
              </a:spcBef>
            </a:pPr>
            <a:endParaRPr lang="en-IN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Forms &amp; View Controller  are unique  to each project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Presentation/Business controller and Model objects may be shared </a:t>
            </a:r>
            <a:r>
              <a:rPr lang="en-IN" sz="1100" i="1" dirty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Presentation controllers may be unique to the Web or Native projects in some cases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5355AF-A051-114C-B89A-D5F9B5156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627" y="613775"/>
            <a:ext cx="9131473" cy="539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94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7480D-AB12-C64D-99DB-4C768B29C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4086" y="18790"/>
            <a:ext cx="12191999" cy="607512"/>
          </a:xfrm>
        </p:spPr>
        <p:txBody>
          <a:bodyPr>
            <a:noAutofit/>
          </a:bodyPr>
          <a:lstStyle/>
          <a:p>
            <a:pPr algn="ctr"/>
            <a:r>
              <a:rPr lang="en-IN" sz="2800" b="1" dirty="0">
                <a:solidFill>
                  <a:schemeClr val="accent1"/>
                </a:solidFill>
              </a:rPr>
              <a:t>Visualizer Tooling Support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05E9D-C491-7941-B744-3C87147A5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" y="626301"/>
            <a:ext cx="12191999" cy="457387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38E4B-50C4-E646-8077-B8BECA87CB8C}"/>
              </a:ext>
            </a:extLst>
          </p:cNvPr>
          <p:cNvPicPr/>
          <p:nvPr/>
        </p:nvPicPr>
        <p:blipFill rotWithShape="1">
          <a:blip r:embed="rId2"/>
          <a:srcRect t="24703" b="42218"/>
          <a:stretch/>
        </p:blipFill>
        <p:spPr>
          <a:xfrm>
            <a:off x="676404" y="1027135"/>
            <a:ext cx="10910171" cy="19039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BF8C3A-EEC2-FD43-BED7-8C397D1BE2BA}"/>
              </a:ext>
            </a:extLst>
          </p:cNvPr>
          <p:cNvSpPr txBox="1"/>
          <p:nvPr/>
        </p:nvSpPr>
        <p:spPr>
          <a:xfrm>
            <a:off x="413360" y="626301"/>
            <a:ext cx="1177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1.  Enable Model Driven and MVC Extensions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460917-1B0B-DF4F-AF4D-5C8825F759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6404" y="4446415"/>
            <a:ext cx="10663391" cy="116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5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7480D-AB12-C64D-99DB-4C768B29C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4086" y="18790"/>
            <a:ext cx="12191999" cy="607512"/>
          </a:xfrm>
        </p:spPr>
        <p:txBody>
          <a:bodyPr>
            <a:noAutofit/>
          </a:bodyPr>
          <a:lstStyle/>
          <a:p>
            <a:pPr algn="ctr"/>
            <a:r>
              <a:rPr lang="en-IN" sz="2800" b="1" dirty="0">
                <a:solidFill>
                  <a:schemeClr val="accent1"/>
                </a:solidFill>
              </a:rPr>
              <a:t>Visualizer Tooling Support 9.X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05E9D-C491-7941-B744-3C87147A5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" y="626301"/>
            <a:ext cx="12191999" cy="457387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F8C3A-EEC2-FD43-BED7-8C397D1BE2BA}"/>
              </a:ext>
            </a:extLst>
          </p:cNvPr>
          <p:cNvSpPr txBox="1"/>
          <p:nvPr/>
        </p:nvSpPr>
        <p:spPr>
          <a:xfrm>
            <a:off x="413360" y="626301"/>
            <a:ext cx="1177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1.</a:t>
            </a:r>
            <a:r>
              <a:rPr lang="en-US" dirty="0">
                <a:solidFill>
                  <a:schemeClr val="accent1"/>
                </a:solidFill>
              </a:rPr>
              <a:t>1</a:t>
            </a:r>
            <a:r>
              <a:rPr lang="en-US">
                <a:solidFill>
                  <a:schemeClr val="accent1"/>
                </a:solidFill>
              </a:rPr>
              <a:t>.  </a:t>
            </a:r>
            <a:r>
              <a:rPr lang="en-US" dirty="0">
                <a:solidFill>
                  <a:schemeClr val="accent1"/>
                </a:solidFill>
              </a:rPr>
              <a:t>Enable Model Driven and MVC Extensions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0AA302-6F9E-CC45-B672-0BFB9C563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04" y="936252"/>
            <a:ext cx="9541339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BAE51-11DC-AB4F-B82D-FCB2AFB74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05" y="4903802"/>
            <a:ext cx="9868884" cy="147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41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7480D-AB12-C64D-99DB-4C768B29C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4086" y="18790"/>
            <a:ext cx="12191999" cy="607512"/>
          </a:xfrm>
        </p:spPr>
        <p:txBody>
          <a:bodyPr>
            <a:noAutofit/>
          </a:bodyPr>
          <a:lstStyle/>
          <a:p>
            <a:pPr algn="ctr"/>
            <a:r>
              <a:rPr lang="en-IN" sz="2800" b="1" dirty="0">
                <a:solidFill>
                  <a:schemeClr val="accent1"/>
                </a:solidFill>
              </a:rPr>
              <a:t>Visualizer Tooling Support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05E9D-C491-7941-B744-3C87147A5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" y="626301"/>
            <a:ext cx="12191999" cy="457387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F8C3A-EEC2-FD43-BED7-8C397D1BE2BA}"/>
              </a:ext>
            </a:extLst>
          </p:cNvPr>
          <p:cNvSpPr txBox="1"/>
          <p:nvPr/>
        </p:nvSpPr>
        <p:spPr>
          <a:xfrm>
            <a:off x="413360" y="626301"/>
            <a:ext cx="1177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2. Creating Project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343F17-1ABE-254C-823D-1FB73E1170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1457" y="1453147"/>
            <a:ext cx="4822523" cy="4095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6C2A17-4E3E-3941-B5A5-F4A050FAEB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02680" y="1453147"/>
            <a:ext cx="5258843" cy="409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32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7480D-AB12-C64D-99DB-4C768B29C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4086" y="18790"/>
            <a:ext cx="12191999" cy="607512"/>
          </a:xfrm>
        </p:spPr>
        <p:txBody>
          <a:bodyPr>
            <a:noAutofit/>
          </a:bodyPr>
          <a:lstStyle/>
          <a:p>
            <a:pPr algn="ctr"/>
            <a:r>
              <a:rPr lang="en-IN" sz="2800" b="1" dirty="0">
                <a:solidFill>
                  <a:schemeClr val="accent1"/>
                </a:solidFill>
              </a:rPr>
              <a:t>Visualizer Tooling Support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05E9D-C491-7941-B744-3C87147A5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" y="626301"/>
            <a:ext cx="12191999" cy="457387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F8C3A-EEC2-FD43-BED7-8C397D1BE2BA}"/>
              </a:ext>
            </a:extLst>
          </p:cNvPr>
          <p:cNvSpPr txBox="1"/>
          <p:nvPr/>
        </p:nvSpPr>
        <p:spPr>
          <a:xfrm>
            <a:off x="413360" y="626301"/>
            <a:ext cx="1177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3.Project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6DE75-2E17-944E-BE7C-9B19CD821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35" y="995634"/>
            <a:ext cx="9798339" cy="568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95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193</Words>
  <Application>Microsoft Macintosh PowerPoint</Application>
  <PresentationFormat>Widescreen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What is the Kony DBX ?</vt:lpstr>
      <vt:lpstr>Model Driven Architecture</vt:lpstr>
      <vt:lpstr>MDA Application Workflows</vt:lpstr>
      <vt:lpstr>Sharable Code Across Web and Native App</vt:lpstr>
      <vt:lpstr>Visualizer Tooling Support</vt:lpstr>
      <vt:lpstr>Visualizer Tooling Support 9.X</vt:lpstr>
      <vt:lpstr>Visualizer Tooling Support</vt:lpstr>
      <vt:lpstr>Visualizer Tooling Support</vt:lpstr>
      <vt:lpstr>Visualizer Tooling Support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33</cp:revision>
  <dcterms:created xsi:type="dcterms:W3CDTF">2020-07-30T14:37:30Z</dcterms:created>
  <dcterms:modified xsi:type="dcterms:W3CDTF">2020-08-06T09:53:44Z</dcterms:modified>
</cp:coreProperties>
</file>